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1" r:id="rId4"/>
    <p:sldId id="269" r:id="rId5"/>
    <p:sldId id="260" r:id="rId6"/>
    <p:sldId id="258" r:id="rId7"/>
    <p:sldId id="270" r:id="rId8"/>
    <p:sldId id="263" r:id="rId9"/>
    <p:sldId id="262" r:id="rId10"/>
    <p:sldId id="27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8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54507-9006-4262-871D-8A935CDB7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1285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8FA72-9200-490F-84BF-2954A9F6C8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7056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74D6D-B241-4D8C-B53D-16F590BAE0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484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C8AD8-D3E4-4193-A190-C4C985C996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4707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658A1-AC42-492C-9C76-05ED369672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762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C83C6-489C-460F-911A-320FD8392B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9953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BA4B2-D713-468C-9A32-56AAC1713F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41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79286-11F1-49EC-906C-296AD176DC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566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7297D-A362-49FA-B6E5-E5405E0CCF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7412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287AF-3463-4BCD-B542-6B1A4BEEBF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159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FA742-E1A2-447D-83DF-9551E51C19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105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7E6E8"/>
            </a:gs>
            <a:gs pos="74001">
              <a:srgbClr val="C7E6E8"/>
            </a:gs>
            <a:gs pos="95000">
              <a:srgbClr val="FCFDFE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8670096-8C8E-4DD3-BD00-0AFABBB350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805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63750" y="260351"/>
            <a:ext cx="7772400" cy="1152525"/>
          </a:xfrm>
        </p:spPr>
        <p:txBody>
          <a:bodyPr/>
          <a:lstStyle/>
          <a:p>
            <a:pPr eaLnBrk="1" hangingPunct="1"/>
            <a:r>
              <a:rPr lang="ru-RU" altLang="ru-RU" sz="1900" b="1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 291 комбинированного вида» Московского района г.Казани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2467505"/>
            <a:ext cx="9779000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</a:p>
          <a:p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АВТОНОМНОГО ДОШКОЛЬНОГО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№291 КОМБИНИРОВАННОГО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ВИДА»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МОСКОВСКОГО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Г.КАЗАНИ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(РАЗРАБОТАННАЯ В СООТВЕТСТВИИ С ФГОС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и ФОП ДО)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eaLnBrk="1" hangingPunct="1">
              <a:defRPr/>
            </a:pPr>
            <a:endParaRPr lang="ru-RU" altLang="ru-RU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100" name="AutoShape 9" descr="D+OGuKoaH9tkA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101" name="AutoShape 11" descr="wH1DMeKtKXwMQ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102" name="AutoShape 13" descr="wH1DMeKtKXwMQ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103" name="AutoShape 15" descr="wH1DMeKtKXwMQ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104" name="AutoShape 17" descr="wH1DMeKtKXwMQ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pic>
        <p:nvPicPr>
          <p:cNvPr id="4105" name="Рисунок 1"/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983" y="273051"/>
            <a:ext cx="2266950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9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199" y="972457"/>
            <a:ext cx="104938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Целями Программы в части, формируемой участниками образовательных отношений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выступает: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правильной устной речи у русскоязычных детей на татарском языке через применение информационно-коммуникативных технологий и игровых ситуаций, способствующих успешной социализации и появлению мотивации детей к общению на татарском языке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культуре и традициях народов Поволжья в соответствии с направлениями развития ребенка в пяти образовательных областях.</a:t>
            </a:r>
          </a:p>
        </p:txBody>
      </p:sp>
    </p:spTree>
    <p:extLst>
      <p:ext uri="{BB962C8B-B14F-4D97-AF65-F5344CB8AC3E}">
        <p14:creationId xmlns:p14="http://schemas.microsoft.com/office/powerpoint/2010/main" val="359498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52713" y="769938"/>
            <a:ext cx="9144000" cy="4525962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МАДОУ «Детский сад № 291» обеспечивает разностороннее развитие детей в возрасте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1,5 до 7 лет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учётом их возрастных и индивидуальных особенностей по основным направлениям: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физическому, социально-коммуникативному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познавательному, речевому и художественно-эстетическому (далее – образовательные области).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реализуется в течение пяти лет пребывания детей в ДОО. Программа может корректироваться в связи с изменениями:   </a:t>
            </a:r>
          </a:p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нормативно-правовых документов,   </a:t>
            </a:r>
          </a:p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образовательного запроса родителей,   </a:t>
            </a:r>
          </a:p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видовой структуры групп.</a:t>
            </a:r>
          </a:p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Реализация Образовательной программы ДОУ осуществляется на государственном языке Российской федерации и татарском языке в татарских группах. Программой предусмотрено изучение детьми второго (татарского) языка.</a:t>
            </a:r>
          </a:p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84198" y="198438"/>
            <a:ext cx="10930467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kern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</a:t>
            </a:r>
            <a:endParaRPr lang="ru-RU" sz="2800" kern="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6511" y="96083"/>
            <a:ext cx="2267909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4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0914" y="595085"/>
            <a:ext cx="1129211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 образовательная программа МАДОУ «Детский сад №291» Московского района г.Казани (далее – Программа) разработана в соответствии с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Федеральным государственным образовательным стандартом дошкольного образования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(утвержден приказом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8 ноября 2022 г. № 955, зарегистрировано в Минюсте России 6 февраля 2023 г., регистрационный № 72264) (далее ФГОС ДО) и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Федеральной образовательной программой дошкольного образования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(утверждена приказом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25 ноября 2022 г. № 1028, зарегистрировано в Минюсте России 28 декабря 2022 г., регистрационный № 71847; ФЗ от 24.09.2022 N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371-ФЗ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сылка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документ: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http://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publication.pravo.gov.ru/Document/View/0001202212280044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)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(далее- ФОП ДО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5445" y="-234117"/>
            <a:ext cx="10972800" cy="1143000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11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350890"/>
            <a:ext cx="11451771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Bef>
                <a:spcPts val="1800"/>
              </a:spcBef>
              <a:spcAft>
                <a:spcPts val="0"/>
              </a:spcAft>
              <a:tabLst>
                <a:tab pos="64643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состоит из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обязательной части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части, формируемой участниками образовательных отношений.</a:t>
            </a:r>
          </a:p>
          <a:p>
            <a:pPr indent="450215" algn="just">
              <a:spcBef>
                <a:spcPts val="1800"/>
              </a:spcBef>
              <a:spcAft>
                <a:spcPts val="0"/>
              </a:spcAft>
              <a:tabLst>
                <a:tab pos="64643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Обязательная часть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 соответствует ФОП ДО и составляет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менее 60% 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общего объема программы. </a:t>
            </a:r>
          </a:p>
          <a:p>
            <a:pPr indent="450215" algn="just">
              <a:spcBef>
                <a:spcPts val="1800"/>
              </a:spcBef>
              <a:spcAft>
                <a:spcPts val="0"/>
              </a:spcAft>
              <a:tabLst>
                <a:tab pos="64643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Часть, формируемая участниками образовательных отношений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составляет не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более 40%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ориентирована на:</a:t>
            </a:r>
          </a:p>
          <a:p>
            <a:pPr indent="450215" algn="just">
              <a:spcBef>
                <a:spcPts val="1800"/>
              </a:spcBef>
              <a:spcAft>
                <a:spcPts val="0"/>
              </a:spcAft>
              <a:tabLst>
                <a:tab pos="64643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специфику национальных, социокультурных и иных условий, в том числе региональных, в которых осуществляется образовательная деятельность. </a:t>
            </a:r>
          </a:p>
          <a:p>
            <a:pPr indent="450215" algn="just">
              <a:spcBef>
                <a:spcPts val="1800"/>
              </a:spcBef>
              <a:spcAft>
                <a:spcPts val="0"/>
              </a:spcAft>
              <a:tabLst>
                <a:tab pos="64643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сложившиеся традиции ДОО (региональные праздники, памятные даты, экологический календарь, тематические недели); </a:t>
            </a:r>
          </a:p>
          <a:p>
            <a:pPr indent="450215" algn="just">
              <a:spcBef>
                <a:spcPts val="1800"/>
              </a:spcBef>
              <a:spcAft>
                <a:spcPts val="0"/>
              </a:spcAft>
              <a:tabLst>
                <a:tab pos="64643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формы организации работы с детьми, которые в наибольшей степени соответствуют потребностям и интересам детей. 	</a:t>
            </a:r>
          </a:p>
        </p:txBody>
      </p:sp>
    </p:spTree>
    <p:extLst>
      <p:ext uri="{BB962C8B-B14F-4D97-AF65-F5344CB8AC3E}">
        <p14:creationId xmlns:p14="http://schemas.microsoft.com/office/powerpoint/2010/main" val="178089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9942" y="146932"/>
            <a:ext cx="10668000" cy="671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формируемая участниками образовательного процесса составлена с учетом парциальных программ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-Регионально-образовательная программа дошкольного образования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Сөенеч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»-«Радость познания»,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Шаехова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Р.К.;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-“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бакчасында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рус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балаларына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татар теле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өйрәтү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прорамма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методик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киңәшләр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диагностика”,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З.М.Зарипова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Р.С.Исаева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Р.Г.Кидрячева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-Программа “Берега одной реки”, направленная на реализацию этно-культурной региональной составляющей в МАДОУ «Детский сад №291».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включает в себя учебно-методическую документацию, в состав которой входят: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Рабочая программа воспитания МАДОУ «Детский сад №291» Московского района г.Казани (далее – Программа воспитания)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Примерный режим и распорядок дня для всех возрастных групп ДОО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Календарный план воспитательной работы (далее-План) и иные компоненты.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320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64571"/>
            <a:ext cx="10972800" cy="1143000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9799" y="1073607"/>
            <a:ext cx="9067801" cy="3880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0180" indent="35369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Программе содержатся 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целевой, содержательный и организационный разделы.</a:t>
            </a:r>
          </a:p>
          <a:p>
            <a:pPr marR="170180" indent="35369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целевом разделе Программы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представлены: цели, задачи, принципы её формирования; планируемые результаты освоения Программы в раннем, дошкольном возрастах, а также на этапе завершения освоения Программы; возрастные характеристики воспитанников, подходы к педагогической диагностике достижения планируемых результатов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170180" indent="35369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5866" y="62216"/>
            <a:ext cx="2267909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97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5428" y="0"/>
            <a:ext cx="117565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 включает описание: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задач и содержания образовательной деятельности по каждой из образовательных областей для всех возрастных групп обучающихся (в соответствии с ФОП и с учетом используемых методических пособий, обеспечивающих реализацию данного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вариативных форм, способов, методов и средств реализации Программы;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особенностей образовательной деятельности разных видов и культурных практик;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способов поддержки детской инициативы;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особенностей взаимодействия педагогического коллектива с семьями обучающихся;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направлений и задач коррекционно-развивающей работы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дошкольного возраста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ООП,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 детей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ОВЗ;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содержательный раздел Программы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2479239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0629" y="0"/>
            <a:ext cx="12061371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Программы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включает описание:</a:t>
            </a:r>
          </a:p>
          <a:p>
            <a:pPr indent="4500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писание психолого-педагогических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кадровых условий реализации Программы;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0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 (далее - РППС) в ДОО; </a:t>
            </a:r>
          </a:p>
          <a:p>
            <a:pPr indent="4500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Программы; </a:t>
            </a:r>
          </a:p>
          <a:p>
            <a:pPr indent="4500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обеспеченность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методическими материалами и средствами обучения и воспитания.</a:t>
            </a:r>
          </a:p>
          <a:p>
            <a:pPr indent="45000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включает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произведений.</a:t>
            </a:r>
          </a:p>
          <a:p>
            <a:pPr indent="45000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разделе представлены примерный режим и распорядок дня в дошкольных группах, календарный план воспитательной работы.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64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883" y="172282"/>
            <a:ext cx="10729687" cy="5019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</a:p>
          <a:p>
            <a:pPr indent="457200" algn="just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Программы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(учитывая пункт 1 статьи 64 Федерального закона «Об образовании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РФ»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пункт 1 раздел 1 ФОП ДО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4572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</a:p>
        </p:txBody>
      </p:sp>
    </p:spTree>
    <p:extLst>
      <p:ext uri="{BB962C8B-B14F-4D97-AF65-F5344CB8AC3E}">
        <p14:creationId xmlns:p14="http://schemas.microsoft.com/office/powerpoint/2010/main" val="4053785467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1007</Words>
  <Application>Microsoft Office PowerPoint</Application>
  <PresentationFormat>Широкоэкранный</PresentationFormat>
  <Paragraphs>56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Оформление по умолчанию</vt:lpstr>
      <vt:lpstr>Муниципальное автономное дошкольное образовательное учреждение «Детский сад № 291 комбинированного вида» Московского района г.Казани</vt:lpstr>
      <vt:lpstr>Презентация PowerPoint</vt:lpstr>
      <vt:lpstr>ОСНОВНАЯ ОБРАЗОВАТЕЛЬНАЯ ПРОГРАММА</vt:lpstr>
      <vt:lpstr>Презентация PowerPoint</vt:lpstr>
      <vt:lpstr>Презентация PowerPoint</vt:lpstr>
      <vt:lpstr>ОСНОВНАЯ ОБРАЗОВАТЕЛЬНАЯ ПРОГРАММА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 291 комбинированного вида» Московского района г.Казани</dc:title>
  <dc:creator>!</dc:creator>
  <cp:lastModifiedBy>!</cp:lastModifiedBy>
  <cp:revision>10</cp:revision>
  <dcterms:created xsi:type="dcterms:W3CDTF">2022-11-20T14:14:52Z</dcterms:created>
  <dcterms:modified xsi:type="dcterms:W3CDTF">2024-02-26T07:08:45Z</dcterms:modified>
</cp:coreProperties>
</file>